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7DB-C048-47BA-91D8-A785A35B9C47}" type="datetimeFigureOut">
              <a:rPr lang="en-US" smtClean="0"/>
              <a:pPr/>
              <a:t>04-Oct-19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E0EE-0045-48B5-9915-60FD38A9E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5216-BB4E-4ABC-970B-D5CCAF6D94DD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4E7E-2B5C-495B-8F8C-D70CAD028A2D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D2E1-F621-4D4D-A244-1ABE363098E1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51BD-B6C5-43E3-AC66-7158B05FEC5D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84DB-835C-495D-884A-DAA788A95E42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ED23-0B03-446C-8F88-DCD1E39A7EEF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83A8-ED07-428E-A2A3-DEEF28B83342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3AF9-67C0-441E-8480-1C08520EAA57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E66-A4D9-4211-8241-8DE469807BE6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0ACA-495D-4EE6-B581-CC188B8318E3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D15-D71B-48AE-B62E-E470B23CE658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C898-A770-4670-9AAA-D1C716A92642}" type="datetime1">
              <a:rPr lang="en-US" smtClean="0"/>
              <a:pPr/>
              <a:t>04-Oct-19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Author/affiliation/e-mail address </a:t>
            </a:r>
          </a:p>
          <a:p>
            <a:endParaRPr lang="en-US" dirty="0"/>
          </a:p>
        </p:txBody>
      </p:sp>
      <p:pic>
        <p:nvPicPr>
          <p:cNvPr id="4" name="Picture 3" descr="cocologo-high-resolu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230887" cy="1520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 (0-1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Motivation</a:t>
            </a:r>
          </a:p>
          <a:p>
            <a:pPr marL="514350" indent="-514350"/>
            <a:r>
              <a:rPr lang="en-US" dirty="0" smtClean="0"/>
              <a:t>Background </a:t>
            </a:r>
            <a:r>
              <a:rPr lang="en-US" dirty="0"/>
              <a:t>information/Related </a:t>
            </a:r>
            <a:r>
              <a:rPr lang="en-US" dirty="0" smtClean="0"/>
              <a:t>works</a:t>
            </a:r>
          </a:p>
          <a:p>
            <a:pPr marL="514350" indent="-514350"/>
            <a:r>
              <a:rPr lang="en-US" dirty="0" smtClean="0"/>
              <a:t>Proposed </a:t>
            </a:r>
            <a:r>
              <a:rPr lang="en-US" dirty="0"/>
              <a:t> </a:t>
            </a:r>
            <a:r>
              <a:rPr lang="en-US" dirty="0" smtClean="0"/>
              <a:t>Method</a:t>
            </a:r>
          </a:p>
          <a:p>
            <a:pPr marL="514350" indent="-514350"/>
            <a:r>
              <a:rPr lang="en-US" dirty="0" smtClean="0"/>
              <a:t>Results </a:t>
            </a:r>
          </a:p>
          <a:p>
            <a:pPr marL="514350" indent="-514350"/>
            <a:r>
              <a:rPr lang="en-US" dirty="0" smtClean="0"/>
              <a:t>Summary</a:t>
            </a:r>
          </a:p>
          <a:p>
            <a:pPr marL="514350" indent="-514350"/>
            <a:r>
              <a:rPr lang="en-US" dirty="0" smtClean="0"/>
              <a:t>Future Work</a:t>
            </a:r>
          </a:p>
          <a:p>
            <a:pPr marL="514350" indent="-514350"/>
            <a:r>
              <a:rPr lang="en-US" dirty="0" smtClean="0"/>
              <a:t>References</a:t>
            </a:r>
            <a:r>
              <a:rPr lang="en-US" dirty="0"/>
              <a:t>    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(2-3 slides)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 smtClean="0"/>
              <a:t>Similar to the first few paragraphs of the paper’s introduction. </a:t>
            </a:r>
          </a:p>
          <a:p>
            <a:pPr marL="1314450" lvl="2" indent="-514350" algn="just"/>
            <a:r>
              <a:rPr lang="en-US" dirty="0" smtClean="0"/>
              <a:t>For an applied talk describe the data and scientific objectives. </a:t>
            </a:r>
          </a:p>
          <a:p>
            <a:pPr marL="1314450" lvl="2" indent="-514350" algn="just"/>
            <a:r>
              <a:rPr lang="en-US" dirty="0" smtClean="0"/>
              <a:t>For a theoretical talk describe the problem and limitations of current approaches</a:t>
            </a:r>
            <a:r>
              <a:rPr lang="en-US" dirty="0" smtClean="0"/>
              <a:t>. </a:t>
            </a:r>
            <a:r>
              <a:rPr lang="en-US" dirty="0" smtClean="0"/>
              <a:t>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Background information/Related works (1-2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Proposed Method (4-5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 smtClean="0"/>
              <a:t>This </a:t>
            </a:r>
            <a:r>
              <a:rPr lang="en-US" dirty="0"/>
              <a:t>is the main body of the talk. 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Do </a:t>
            </a:r>
            <a:r>
              <a:rPr lang="en-US" dirty="0"/>
              <a:t>not just present formulas, but motivate them and interpret them to give insights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Results (3-4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 smtClean="0"/>
              <a:t>Present </a:t>
            </a:r>
            <a:r>
              <a:rPr lang="en-US" dirty="0"/>
              <a:t>the key results of a simulation study or data analysis. </a:t>
            </a:r>
            <a:endParaRPr lang="en-US" dirty="0" smtClean="0"/>
          </a:p>
          <a:p>
            <a:pPr marL="514350" indent="-514350" algn="just"/>
            <a:r>
              <a:rPr lang="en-US" dirty="0" smtClean="0"/>
              <a:t>Do </a:t>
            </a:r>
            <a:r>
              <a:rPr lang="en-US" dirty="0"/>
              <a:t>not superficially cover all results; cover key results well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Summary (1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Future Work (0-1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Give </a:t>
            </a:r>
            <a:r>
              <a:rPr lang="en-US" dirty="0"/>
              <a:t>problems this research opens </a:t>
            </a:r>
            <a:r>
              <a:rPr lang="en-US" dirty="0" smtClean="0"/>
              <a:t>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References (1 slide)            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 </a:t>
            </a:r>
            <a:r>
              <a:rPr lang="en-US" dirty="0"/>
              <a:t>    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5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130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Paper Title</vt:lpstr>
      <vt:lpstr>Outline (0-1 slide)</vt:lpstr>
      <vt:lpstr>Motivation (2-3 slides)</vt:lpstr>
      <vt:lpstr>Background information/Related works (1-2 slide)</vt:lpstr>
      <vt:lpstr>Proposed Method (4-5 slides)</vt:lpstr>
      <vt:lpstr>Results (3-4 slides)</vt:lpstr>
      <vt:lpstr>Summary (1 slide)</vt:lpstr>
      <vt:lpstr>Future Work (0-1 slides)</vt:lpstr>
      <vt:lpstr>References (1 slide)            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IIITM-K</dc:creator>
  <cp:lastModifiedBy>IIITM-K</cp:lastModifiedBy>
  <cp:revision>8</cp:revision>
  <dcterms:created xsi:type="dcterms:W3CDTF">2015-11-18T04:42:35Z</dcterms:created>
  <dcterms:modified xsi:type="dcterms:W3CDTF">2019-10-04T11:17:41Z</dcterms:modified>
</cp:coreProperties>
</file>